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5" r:id="rId1"/>
  </p:sldMasterIdLst>
  <p:sldIdLst>
    <p:sldId id="256" r:id="rId2"/>
    <p:sldId id="257" r:id="rId3"/>
    <p:sldId id="260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84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27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30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75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983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03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64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57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8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38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3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30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43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55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CC878A7-58A7-444C-A4BB-A4A99FC67A32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679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Лабораторная работа №1</a:t>
            </a:r>
            <a:br>
              <a:rPr lang="ru-RU" sz="5400" dirty="0"/>
            </a:br>
            <a:br>
              <a:rPr lang="ru-RU" sz="5400" dirty="0"/>
            </a:br>
            <a:r>
              <a:rPr lang="ru-RU" sz="2700" dirty="0"/>
              <a:t>Установка и конфигурация операционной системы на виртуальную машину</a:t>
            </a:r>
            <a:br>
              <a:rPr lang="ru-RU" sz="5400" dirty="0"/>
            </a:b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A37A2E-3D2F-4507-BA4F-737E764D9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527" y="5261993"/>
            <a:ext cx="10572000" cy="1421612"/>
          </a:xfrm>
        </p:spPr>
        <p:txBody>
          <a:bodyPr>
            <a:normAutofit/>
          </a:bodyPr>
          <a:lstStyle/>
          <a:p>
            <a:r>
              <a:rPr lang="ru-RU" dirty="0"/>
              <a:t>Ко Антон Геннадьевич</a:t>
            </a:r>
          </a:p>
          <a:p>
            <a:r>
              <a:rPr lang="ru-RU" dirty="0"/>
              <a:t>1132221551</a:t>
            </a:r>
          </a:p>
          <a:p>
            <a:r>
              <a:rPr lang="ru-RU" dirty="0"/>
              <a:t>НПИбд-02-23</a:t>
            </a: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58528-6C91-49A8-9F29-9B340136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AC31186-5A31-42D5-B3D0-5B597F83AF36}"/>
              </a:ext>
            </a:extLst>
          </p:cNvPr>
          <p:cNvSpPr txBox="1">
            <a:spLocks/>
          </p:cNvSpPr>
          <p:nvPr/>
        </p:nvSpPr>
        <p:spPr>
          <a:xfrm>
            <a:off x="2666907" y="6283412"/>
            <a:ext cx="685818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300" b="1" dirty="0"/>
              <a:t>Рис. 9.1. </a:t>
            </a:r>
            <a:r>
              <a:rPr lang="ru-RU" sz="2300" dirty="0"/>
              <a:t>Установка английского языка интерфейса ОС.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AF29747-7B53-5141-FBB9-AE83E1073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568" y="2222500"/>
            <a:ext cx="610086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4EC5C50-4CE6-459C-84CE-FD04D246E1D0}"/>
              </a:ext>
            </a:extLst>
          </p:cNvPr>
          <p:cNvSpPr txBox="1">
            <a:spLocks/>
          </p:cNvSpPr>
          <p:nvPr/>
        </p:nvSpPr>
        <p:spPr>
          <a:xfrm>
            <a:off x="4355003" y="6283411"/>
            <a:ext cx="348198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9.2. </a:t>
            </a:r>
            <a:r>
              <a:rPr lang="ru-RU" dirty="0"/>
              <a:t>Место установки.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5BAA9C7-07FA-4558-8BAE-6AE3BD11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F7E6B85-B925-1C5B-990B-13A1CBA9C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324" y="2222500"/>
            <a:ext cx="5973351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2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24B8E82-4BDD-416E-ADFA-0D8852916B41}"/>
              </a:ext>
            </a:extLst>
          </p:cNvPr>
          <p:cNvSpPr txBox="1">
            <a:spLocks/>
          </p:cNvSpPr>
          <p:nvPr/>
        </p:nvSpPr>
        <p:spPr>
          <a:xfrm>
            <a:off x="4386428" y="6149792"/>
            <a:ext cx="3566829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9.3. </a:t>
            </a:r>
            <a:r>
              <a:rPr lang="ru-RU" dirty="0"/>
              <a:t>Выбор программ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CB92F45-ACA5-4D74-9D0A-53AEAFF0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DCEB50B-A27A-7D60-4AB0-CEDD44E2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412" y="2222500"/>
            <a:ext cx="6211176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15F1351-ECB7-4CBE-A1CA-F9B9790FB1FD}"/>
              </a:ext>
            </a:extLst>
          </p:cNvPr>
          <p:cNvSpPr txBox="1">
            <a:spLocks/>
          </p:cNvSpPr>
          <p:nvPr/>
        </p:nvSpPr>
        <p:spPr>
          <a:xfrm>
            <a:off x="4274875" y="5307291"/>
            <a:ext cx="3642243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9.4. </a:t>
            </a:r>
            <a:r>
              <a:rPr lang="ru-RU" dirty="0"/>
              <a:t>Отключение </a:t>
            </a:r>
            <a:r>
              <a:rPr lang="en-US" dirty="0"/>
              <a:t>KDUMP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AD01A5-CFDA-4666-8A16-9773AE1E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41D8E4D-F2AD-8497-9E4F-9E0A79066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736636"/>
            <a:ext cx="10553700" cy="260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017C26-59FC-48AB-9F37-139EF31B7F20}"/>
              </a:ext>
            </a:extLst>
          </p:cNvPr>
          <p:cNvSpPr txBox="1">
            <a:spLocks/>
          </p:cNvSpPr>
          <p:nvPr/>
        </p:nvSpPr>
        <p:spPr>
          <a:xfrm>
            <a:off x="4499550" y="6292391"/>
            <a:ext cx="3312305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9.5. </a:t>
            </a:r>
            <a:r>
              <a:rPr lang="ru-RU" dirty="0"/>
              <a:t>Сеть и имя узла.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90E8EC4-4D79-435C-BF4C-BA15000E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DC8B3C0-1187-F37E-05EF-C4987B52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444" y="2222500"/>
            <a:ext cx="6219111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5EBA0CE-C942-48E4-B345-C073A2B66B86}"/>
              </a:ext>
            </a:extLst>
          </p:cNvPr>
          <p:cNvSpPr txBox="1">
            <a:spLocks/>
          </p:cNvSpPr>
          <p:nvPr/>
        </p:nvSpPr>
        <p:spPr>
          <a:xfrm>
            <a:off x="3765828" y="6151695"/>
            <a:ext cx="466033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9.6. </a:t>
            </a:r>
            <a:r>
              <a:rPr lang="ru-RU" dirty="0"/>
              <a:t>Установка пароля для </a:t>
            </a:r>
            <a:r>
              <a:rPr lang="en-US" dirty="0"/>
              <a:t>root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46056B8-F2F8-4668-BB80-FAE677D2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E6CE1B7-AB96-E8C4-8D3B-8376C642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463" y="2222500"/>
            <a:ext cx="895307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5905F84-E35F-4F0A-990E-96DF089EAA9C}"/>
              </a:ext>
            </a:extLst>
          </p:cNvPr>
          <p:cNvSpPr txBox="1">
            <a:spLocks/>
          </p:cNvSpPr>
          <p:nvPr/>
        </p:nvSpPr>
        <p:spPr>
          <a:xfrm>
            <a:off x="1462631" y="6292391"/>
            <a:ext cx="926673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b="1" dirty="0"/>
              <a:t>Рис. 9.7. </a:t>
            </a:r>
            <a:r>
              <a:rPr lang="ru-RU" sz="2100" dirty="0"/>
              <a:t>Установка пароля для пользователя с правами администратора.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588BF55-D75D-4AEB-8EED-6DE64D34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Настройки установки операционной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212C9CD-1291-0451-AA06-CDD704F59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151" y="2222500"/>
            <a:ext cx="7001698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8B3E9-7CB7-4C2D-A4E7-28CE3AB4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процесса установки ОС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5CB8211-E089-4797-9793-C7D39A51494C}"/>
              </a:ext>
            </a:extLst>
          </p:cNvPr>
          <p:cNvSpPr txBox="1">
            <a:spLocks/>
          </p:cNvSpPr>
          <p:nvPr/>
        </p:nvSpPr>
        <p:spPr>
          <a:xfrm>
            <a:off x="4264171" y="6292391"/>
            <a:ext cx="3736511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10. </a:t>
            </a:r>
            <a:r>
              <a:rPr lang="ru-RU" dirty="0"/>
              <a:t>Запуск установки ОС.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DFDEFC7-6C84-A07D-D919-4C5C46817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453" y="2222500"/>
            <a:ext cx="609309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FDC2A-4950-4A60-94FC-8A8CCD41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513312"/>
            <a:ext cx="10571998" cy="970450"/>
          </a:xfrm>
        </p:spPr>
        <p:txBody>
          <a:bodyPr/>
          <a:lstStyle/>
          <a:p>
            <a:r>
              <a:rPr lang="ru-RU" dirty="0"/>
              <a:t>Образ диска Дополнительной гостевой ОС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719CCE9-53DB-463B-B6C2-8122605DB3E7}"/>
              </a:ext>
            </a:extLst>
          </p:cNvPr>
          <p:cNvSpPr txBox="1">
            <a:spLocks/>
          </p:cNvSpPr>
          <p:nvPr/>
        </p:nvSpPr>
        <p:spPr>
          <a:xfrm>
            <a:off x="2040722" y="6253978"/>
            <a:ext cx="8110550" cy="5300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</a:t>
            </a:r>
            <a:r>
              <a:rPr lang="ru-RU" b="1"/>
              <a:t>11. </a:t>
            </a:r>
            <a:r>
              <a:rPr lang="ru-RU" dirty="0"/>
              <a:t>Подключение образа диска Дополнительной гостевой ОС.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FAE5A8-01FD-BA85-F0F3-8C50BE6F9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502" y="2222500"/>
            <a:ext cx="8066995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2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лабораторной работы были приобретены практические навыки установки операционной системы на виртуальную машину и настройки минимально необходимых для дальнейшей работы сервисов.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VirtualBox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792070-C3D0-4D7B-B4CF-DB1967B5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76" y="2130458"/>
            <a:ext cx="6732245" cy="3804420"/>
          </a:xfr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3559835" y="5934878"/>
            <a:ext cx="5072325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1. </a:t>
            </a:r>
            <a:r>
              <a:rPr lang="ru-RU" dirty="0"/>
              <a:t>Скачивание виртуальной машины. </a:t>
            </a:r>
          </a:p>
        </p:txBody>
      </p:sp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949669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04F64-97DA-457D-8A78-316004BB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7EAB7A-D959-4D6E-AB05-B10DF5A9A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86" y="2102178"/>
            <a:ext cx="6509228" cy="3946540"/>
          </a:xfr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3559834" y="5934878"/>
            <a:ext cx="5433337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2. </a:t>
            </a:r>
            <a:r>
              <a:rPr lang="ru-RU" dirty="0"/>
              <a:t>Скачивание дистрибутива </a:t>
            </a:r>
            <a:r>
              <a:rPr lang="en-US" dirty="0"/>
              <a:t>Linux Rocky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AF1B4-260C-4563-A945-DC29D5D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98017"/>
            <a:ext cx="10571998" cy="970450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Linux</a:t>
            </a:r>
            <a:r>
              <a:rPr lang="ru-RU" dirty="0"/>
              <a:t> версии </a:t>
            </a:r>
            <a:r>
              <a:rPr lang="en-US" dirty="0"/>
              <a:t>Red Hat</a:t>
            </a:r>
            <a:br>
              <a:rPr lang="ru-RU" dirty="0"/>
            </a:br>
            <a:r>
              <a:rPr lang="ru-RU" dirty="0"/>
              <a:t>на виртуальную машину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3289775" y="5934878"/>
            <a:ext cx="5612443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3. </a:t>
            </a:r>
            <a:r>
              <a:rPr lang="ru-RU" dirty="0"/>
              <a:t>Установка </a:t>
            </a:r>
            <a:r>
              <a:rPr lang="en-US" dirty="0"/>
              <a:t>Linux</a:t>
            </a:r>
            <a:r>
              <a:rPr lang="ru-RU" dirty="0"/>
              <a:t> версии </a:t>
            </a:r>
            <a:r>
              <a:rPr lang="en-US" dirty="0"/>
              <a:t>Red Hat</a:t>
            </a:r>
            <a:r>
              <a:rPr lang="ru-RU" dirty="0"/>
              <a:t> (64-</a:t>
            </a:r>
            <a:r>
              <a:rPr lang="en-US" dirty="0"/>
              <a:t>bit</a:t>
            </a:r>
            <a:r>
              <a:rPr lang="ru-RU" dirty="0"/>
              <a:t>).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01BF5BD-E89F-3EE0-DB26-1225009B9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986" y="2222500"/>
            <a:ext cx="4562027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437E8-1986-43E1-AF50-B054927F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Указание объёма памяти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4049871" y="5934878"/>
            <a:ext cx="4092249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4. </a:t>
            </a:r>
            <a:r>
              <a:rPr lang="ru-RU" dirty="0"/>
              <a:t>Указание объёма памяти.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7BED1C9-0966-840C-EEBF-CEA3D5C7D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406" y="2222500"/>
            <a:ext cx="4475187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5E261-BCD6-4C20-86FF-B2E4E34C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 имя файла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00C30-D499-4755-AAC5-B53E77B7788E}"/>
              </a:ext>
            </a:extLst>
          </p:cNvPr>
          <p:cNvSpPr txBox="1">
            <a:spLocks/>
          </p:cNvSpPr>
          <p:nvPr/>
        </p:nvSpPr>
        <p:spPr>
          <a:xfrm>
            <a:off x="3591202" y="5921443"/>
            <a:ext cx="4905435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5. </a:t>
            </a:r>
            <a:r>
              <a:rPr lang="ru-RU" dirty="0"/>
              <a:t>Указание имя и размера файла.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20CB347-AA94-3F48-CAFE-D4A909778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027" y="2222500"/>
            <a:ext cx="4585945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F7487C7-2A86-5661-DBF6-586D3AB0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859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27DA4-001A-4B18-AF91-BEEB16FE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Носители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6D0D64-5CD5-9AAA-1E1B-155F0DC3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3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err="1"/>
              <a:t>Рис</a:t>
            </a:r>
            <a:r>
              <a:rPr lang="en-US" b="1" dirty="0"/>
              <a:t>. </a:t>
            </a:r>
            <a:r>
              <a:rPr lang="ru-RU" b="1" dirty="0"/>
              <a:t>6</a:t>
            </a:r>
            <a:r>
              <a:rPr lang="en-US" b="1" dirty="0"/>
              <a:t>. </a:t>
            </a:r>
            <a:r>
              <a:rPr lang="en-US" dirty="0" err="1"/>
              <a:t>Добавление</a:t>
            </a:r>
            <a:r>
              <a:rPr lang="en-US" dirty="0"/>
              <a:t> </a:t>
            </a:r>
            <a:r>
              <a:rPr lang="en-US" dirty="0" err="1"/>
              <a:t>оптического</a:t>
            </a:r>
            <a:r>
              <a:rPr lang="en-US" dirty="0"/>
              <a:t> </a:t>
            </a:r>
            <a:r>
              <a:rPr lang="en-US" dirty="0" err="1"/>
              <a:t>привода</a:t>
            </a:r>
            <a:r>
              <a:rPr lang="en-US" dirty="0"/>
              <a:t> Rocky.</a:t>
            </a:r>
          </a:p>
        </p:txBody>
      </p:sp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79A8D8D-EF7A-2FA2-C603-0D8FE2B3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555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9FBA9-755D-4259-8277-135AB8F2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Запуск виртуальной машины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AE458CB-11BE-40E1-1E2B-547C2512B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3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err="1"/>
              <a:t>Рис</a:t>
            </a:r>
            <a:r>
              <a:rPr lang="en-US" b="1" dirty="0"/>
              <a:t>. </a:t>
            </a:r>
            <a:r>
              <a:rPr lang="ru-RU" b="1" dirty="0"/>
              <a:t>7</a:t>
            </a:r>
            <a:r>
              <a:rPr lang="en-US" b="1" dirty="0"/>
              <a:t>. </a:t>
            </a:r>
            <a:r>
              <a:rPr lang="en-US" dirty="0" err="1"/>
              <a:t>Запуск</a:t>
            </a:r>
            <a:r>
              <a:rPr lang="en-US" dirty="0"/>
              <a:t> </a:t>
            </a:r>
            <a:r>
              <a:rPr lang="en-US" dirty="0" err="1"/>
              <a:t>виртуальной</a:t>
            </a:r>
            <a:r>
              <a:rPr lang="en-US" dirty="0"/>
              <a:t> </a:t>
            </a:r>
            <a:r>
              <a:rPr lang="en-US" dirty="0" err="1"/>
              <a:t>машины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63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46DDB-FE38-4154-8C5D-1296F3E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Rocky Linux 9.0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1CADC0B-1B57-4F8D-8B84-554A206AFD25}"/>
              </a:ext>
            </a:extLst>
          </p:cNvPr>
          <p:cNvSpPr txBox="1">
            <a:spLocks/>
          </p:cNvSpPr>
          <p:nvPr/>
        </p:nvSpPr>
        <p:spPr>
          <a:xfrm>
            <a:off x="3940226" y="5934878"/>
            <a:ext cx="4311546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Рис. 8.</a:t>
            </a:r>
            <a:r>
              <a:rPr lang="en-US" b="1" dirty="0"/>
              <a:t> </a:t>
            </a:r>
            <a:r>
              <a:rPr lang="ru-RU" dirty="0"/>
              <a:t>Установка </a:t>
            </a:r>
            <a:r>
              <a:rPr lang="en-US" dirty="0"/>
              <a:t>Rocky Linux 9.0.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627337E-972B-E1E4-38C0-099056CE5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990" y="2222500"/>
            <a:ext cx="4646020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1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91</TotalTime>
  <Words>265</Words>
  <Application>Microsoft Office PowerPoint</Application>
  <PresentationFormat>Широкоэкранный</PresentationFormat>
  <Paragraphs>41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Century Gothic</vt:lpstr>
      <vt:lpstr>Wingdings 2</vt:lpstr>
      <vt:lpstr>Цитаты</vt:lpstr>
      <vt:lpstr>Лабораторная работа №1  Установка и конфигурация операционной системы на виртуальную машину </vt:lpstr>
      <vt:lpstr>VirtualBox</vt:lpstr>
      <vt:lpstr>Rocky</vt:lpstr>
      <vt:lpstr>Установка Linux версии Red Hat на виртуальную машину </vt:lpstr>
      <vt:lpstr>Указание объёма памяти</vt:lpstr>
      <vt:lpstr>Размер и имя файла</vt:lpstr>
      <vt:lpstr>Носители</vt:lpstr>
      <vt:lpstr>Запуск виртуальной машины</vt:lpstr>
      <vt:lpstr>Установка Rocky Linux 9.0</vt:lpstr>
      <vt:lpstr>Настройки установки операционной системы</vt:lpstr>
      <vt:lpstr>Настройки установки операционной системы</vt:lpstr>
      <vt:lpstr>Настройки установки операционной системы</vt:lpstr>
      <vt:lpstr>Настройки установки операционной системы</vt:lpstr>
      <vt:lpstr>Настройки установки операционной системы</vt:lpstr>
      <vt:lpstr>Настройки установки операционной системы</vt:lpstr>
      <vt:lpstr>Настройки установки операционной системы</vt:lpstr>
      <vt:lpstr>Запуск процесса установки ОС</vt:lpstr>
      <vt:lpstr>Образ диска Дополнительной гостевой ОС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Ко Антон Геннадьевич</cp:lastModifiedBy>
  <cp:revision>25</cp:revision>
  <dcterms:created xsi:type="dcterms:W3CDTF">2022-11-11T17:59:21Z</dcterms:created>
  <dcterms:modified xsi:type="dcterms:W3CDTF">2025-02-16T23:30:42Z</dcterms:modified>
</cp:coreProperties>
</file>